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33" d="100"/>
          <a:sy n="33" d="100"/>
        </p:scale>
        <p:origin x="-2280" y="3864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869481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branch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adequacy criterion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 We propose to assign a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then 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generate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paths of a PUT.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proves that our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than other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data generation methods using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automatic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PUT.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this proposal will 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Mao’s 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7402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</a:t>
            </a:r>
            <a:r>
              <a:rPr lang="en-US" sz="3200" dirty="0" smtClean="0">
                <a:solidFill>
                  <a:schemeClr val="tx1"/>
                </a:solidFill>
              </a:rPr>
              <a:t>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</a:rPr>
              <a:t>PSO</a:t>
            </a:r>
            <a:r>
              <a:rPr lang="en-US" sz="3200" dirty="0" smtClean="0">
                <a:solidFill>
                  <a:schemeClr val="tx1"/>
                </a:solidFill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</a:rPr>
              <a:t>[9] </a:t>
            </a:r>
            <a:r>
              <a:rPr lang="en-US" sz="3200" dirty="0" smtClean="0">
                <a:solidFill>
                  <a:schemeClr val="tx1"/>
                </a:solidFill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program under test,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Mao’ paper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one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proposal has two weaknesses: the branch weight function being entirely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Mao, our approach is to assign one fitness function for each test path. Then we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which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32991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The proposed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approach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also applied to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given benchmark. Experimental 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 automatically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8488481"/>
            <a:ext cx="6802299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92860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112317" y="10842712"/>
              <a:ext cx="7633060" cy="86177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dirty="0">
                  <a:effectLst/>
                </a:rPr>
                <a:t>Proprosed approach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8412281"/>
            <a:ext cx="4476786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pic>
        <p:nvPicPr>
          <p:cNvPr id="40" name="Picture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2000" y="10402000"/>
            <a:ext cx="12933606" cy="2514600"/>
          </a:xfrm>
          <a:prstGeom prst="rect">
            <a:avLst/>
          </a:prstGeom>
        </p:spPr>
      </p:pic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4320367" y="9362281"/>
            <a:ext cx="7633060" cy="88731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effectLst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72006" y="13221400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069351"/>
              </p:ext>
            </p:extLst>
          </p:nvPr>
        </p:nvGraphicFramePr>
        <p:xfrm>
          <a:off x="21690806" y="16726600"/>
          <a:ext cx="8046190" cy="2586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590074"/>
              </p:ext>
            </p:extLst>
          </p:nvPr>
        </p:nvGraphicFramePr>
        <p:xfrm>
          <a:off x="21690806" y="19523140"/>
          <a:ext cx="8077201" cy="3258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35551"/>
              </p:ext>
            </p:extLst>
          </p:nvPr>
        </p:nvGraphicFramePr>
        <p:xfrm>
          <a:off x="21728906" y="23203600"/>
          <a:ext cx="3296476" cy="135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30258"/>
              </p:ext>
            </p:extLst>
          </p:nvPr>
        </p:nvGraphicFramePr>
        <p:xfrm>
          <a:off x="20319206" y="25032400"/>
          <a:ext cx="4800600" cy="236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5905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72206" y="24651400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433006" y="13221400"/>
            <a:ext cx="67818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43202" y="16650400"/>
            <a:ext cx="5019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517804" y="19518705"/>
            <a:ext cx="50190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5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5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519402" y="23176305"/>
            <a:ext cx="50190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fitness function </a:t>
            </a:r>
            <a:r>
              <a:rPr lang="en-US" sz="25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5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56806" y="24956200"/>
            <a:ext cx="388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Optimization(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5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5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272206" y="23764081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5915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164078"/>
            <a:ext cx="4740621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67049"/>
              </p:ext>
            </p:extLst>
          </p:nvPr>
        </p:nvGraphicFramePr>
        <p:xfrm>
          <a:off x="1743747" y="36032281"/>
          <a:ext cx="19489861" cy="1934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43359"/>
              </p:ext>
            </p:extLst>
          </p:nvPr>
        </p:nvGraphicFramePr>
        <p:xfrm>
          <a:off x="1743748" y="38927881"/>
          <a:ext cx="19413659" cy="232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2870</TotalTime>
  <Words>1626</Words>
  <Application>Microsoft Office PowerPoint</Application>
  <PresentationFormat>Custom</PresentationFormat>
  <Paragraphs>263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495</cp:revision>
  <cp:lastPrinted>2017-03-07T07:35:30Z</cp:lastPrinted>
  <dcterms:created xsi:type="dcterms:W3CDTF">2012-11-26T01:48:07Z</dcterms:created>
  <dcterms:modified xsi:type="dcterms:W3CDTF">2017-03-07T08:26:25Z</dcterms:modified>
</cp:coreProperties>
</file>